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CAD085-E8A6-8845-BD4E-CB4CCA059FC4}" type="datetimeFigureOut">
              <a:rPr lang="en-US" smtClean="0"/>
              <a:pPr/>
              <a:t>7/9/2025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3633"/>
            <a:ext cx="8229600" cy="3923658"/>
          </a:xfrm>
        </p:spPr>
        <p:txBody>
          <a:bodyPr/>
          <a:lstStyle/>
          <a:p>
            <a:r>
              <a:t>EduBuddy – An AI Agent for Personalized Learning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t>Use Case: Personalized Tutoring in Online Education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3751"/>
            <a:ext cx="8229600" cy="4103540"/>
          </a:xfrm>
        </p:spPr>
        <p:txBody>
          <a:bodyPr/>
          <a:lstStyle/>
          <a:p>
            <a:r>
              <a:t>- One-size-fits-all content</a:t>
            </a:r>
          </a:p>
          <a:p>
            <a:r>
              <a:t>- No real-time feedback for students</a:t>
            </a:r>
          </a:p>
          <a:p>
            <a:r>
              <a:t>- High dropout rates in self-paced courses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t>Problem Definition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3633"/>
            <a:ext cx="8229600" cy="3923658"/>
          </a:xfrm>
        </p:spPr>
        <p:txBody>
          <a:bodyPr/>
          <a:lstStyle/>
          <a:p>
            <a:r>
              <a:t>Tasks &amp; Capabilities:</a:t>
            </a:r>
          </a:p>
          <a:p>
            <a:r>
              <a:t>- Adaptive Learning Paths</a:t>
            </a:r>
          </a:p>
          <a:p>
            <a:r>
              <a:t>- Real-Time Feedback on assignments</a:t>
            </a:r>
          </a:p>
          <a:p>
            <a:r>
              <a:t>- 24/7 Q&amp;A Support</a:t>
            </a:r>
          </a:p>
          <a:p>
            <a:r>
              <a:t>- Progress Insights for Teachers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t>Proposed AI Agent: EduBuddy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Improved Student Performance</a:t>
            </a:r>
          </a:p>
          <a:p>
            <a:r>
              <a:t>   - 15–25% increase in test scores</a:t>
            </a:r>
          </a:p>
          <a:p>
            <a:r>
              <a:t>2. Reduced Dropout Rates</a:t>
            </a:r>
          </a:p>
          <a:p>
            <a:r>
              <a:t>   - Dropouts fall from 40% to under 20%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t>Impact &amp; Measurable Benefits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Channels:</a:t>
            </a:r>
          </a:p>
          <a:p>
            <a:r>
              <a:t>- Course Dashboard &amp; Mobile App</a:t>
            </a:r>
          </a:p>
          <a:p>
            <a:r>
              <a:t>- Text or Voice Chat</a:t>
            </a:r>
          </a:p>
          <a:p>
            <a:endParaRPr/>
          </a:p>
          <a:p>
            <a:r>
              <a:t>Example:</a:t>
            </a:r>
          </a:p>
          <a:p>
            <a:r>
              <a:t>User: "I don't understand the Pythagorean Theorem."</a:t>
            </a:r>
          </a:p>
          <a:p>
            <a:r>
              <a:t>EduBuddy: "Let me explain with a visual and a quiz!"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t>User Interaction Sketch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2800" dirty="0" smtClean="0"/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endParaRPr lang="en-IN" sz="2800" dirty="0" smtClean="0"/>
          </a:p>
          <a:p>
            <a:pPr algn="ctr">
              <a:buNone/>
            </a:pPr>
            <a:r>
              <a:rPr lang="en-IN" sz="4800" smtClean="0"/>
              <a:t>Thank </a:t>
            </a:r>
            <a:r>
              <a:rPr lang="en-IN" sz="4800" dirty="0" smtClean="0"/>
              <a:t>You</a:t>
            </a:r>
            <a:endParaRPr sz="4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137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Use Case: Personalized Tutoring in Online Education</vt:lpstr>
      <vt:lpstr>Problem Definition</vt:lpstr>
      <vt:lpstr>Proposed AI Agent: EduBuddy</vt:lpstr>
      <vt:lpstr>Impact &amp; Measurable Benefits</vt:lpstr>
      <vt:lpstr>User Interaction Sketch</vt:lpstr>
      <vt:lpstr>Slide 6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Case: Personalized Tutoring in Online Education</dc:title>
  <dc:subject/>
  <dc:creator/>
  <cp:keywords/>
  <dc:description>generated using python-pptx</dc:description>
  <cp:lastModifiedBy>Smita</cp:lastModifiedBy>
  <cp:revision>2</cp:revision>
  <dcterms:created xsi:type="dcterms:W3CDTF">2013-01-27T09:14:16Z</dcterms:created>
  <dcterms:modified xsi:type="dcterms:W3CDTF">2025-07-09T10:39:49Z</dcterms:modified>
  <cp:category/>
</cp:coreProperties>
</file>