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AI Agent for Customer Support in E-commerce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188720"/>
            <a:ext cx="8229600" cy="502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/>
          <a:p>
            <a:r>
              <a:rPr b="1" sz="1800">
                <a:solidFill>
                  <a:srgbClr val="000080"/>
                </a:solidFill>
              </a:rPr>
              <a:t>Use Case: </a:t>
            </a:r>
          </a:p>
          <a:p>
            <a:pPr lvl="1">
              <a:defRPr sz="1600"/>
            </a:pPr>
            <a:r>
              <a:t>Customer Support in E-commerce</a:t>
            </a:r>
          </a:p>
          <a:p>
            <a:r>
              <a:rPr b="1" sz="1800">
                <a:solidFill>
                  <a:srgbClr val="000080"/>
                </a:solidFill>
              </a:rPr>
              <a:t>Problem: </a:t>
            </a:r>
          </a:p>
          <a:p>
            <a:pPr lvl="1">
              <a:defRPr sz="1600"/>
            </a:pPr>
            <a:r>
              <a:t>High volume of repetitive queries (e.g., order tracking, returns), long response times, and high support costs.</a:t>
            </a:r>
          </a:p>
          <a:p>
            <a:r>
              <a:rPr b="1" sz="1800">
                <a:solidFill>
                  <a:srgbClr val="000080"/>
                </a:solidFill>
              </a:rPr>
              <a:t>AI Agent Solution: </a:t>
            </a:r>
          </a:p>
          <a:p>
            <a:pPr lvl="1">
              <a:defRPr sz="1600"/>
            </a:pPr>
            <a:r>
              <a:t>- Conversational AI integrated via chat, WhatsApp &amp; voice</a:t>
            </a:r>
            <a:br/>
            <a:r>
              <a:t>- Tasks: Handle FAQs, provide real-time order updates, initiate returns, escalate complex issues</a:t>
            </a:r>
          </a:p>
          <a:p>
            <a:r>
              <a:rPr b="1" sz="1800">
                <a:solidFill>
                  <a:srgbClr val="000080"/>
                </a:solidFill>
              </a:rPr>
              <a:t>User Interaction: </a:t>
            </a:r>
          </a:p>
          <a:p>
            <a:pPr lvl="1">
              <a:defRPr sz="1600"/>
            </a:pPr>
            <a:r>
              <a:t>- Chat widget on website</a:t>
            </a:r>
            <a:br/>
            <a:r>
              <a:t>- WhatsApp for mobile users</a:t>
            </a:r>
            <a:br/>
            <a:r>
              <a:t>- Voice assistant on app</a:t>
            </a:r>
          </a:p>
          <a:p>
            <a:r>
              <a:rPr b="1" sz="1800">
                <a:solidFill>
                  <a:srgbClr val="000080"/>
                </a:solidFill>
              </a:rPr>
              <a:t>Measurable Impact: </a:t>
            </a:r>
          </a:p>
          <a:p>
            <a:pPr lvl="1">
              <a:defRPr sz="1600"/>
            </a:pPr>
            <a:r>
              <a:t>- 60% reduction in first-response time (6 hrs → under 2 mins)</a:t>
            </a:r>
            <a:br/>
            <a:r>
              <a:t>- 40% reduction in support costs (70% queries auto-handled)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