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inghsanjay2974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48757"/>
            <a:ext cx="7772400" cy="1470025"/>
          </a:xfrm>
        </p:spPr>
        <p:txBody>
          <a:bodyPr>
            <a:normAutofit/>
          </a:bodyPr>
          <a:lstStyle/>
          <a:p>
            <a:r>
              <a:rPr lang="en-IN" dirty="0" smtClean="0"/>
              <a:t>Smart Support Assistant for</a:t>
            </a:r>
            <a:r>
              <a:rPr dirty="0" smtClean="0"/>
              <a:t> 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dirty="0" smtClean="0"/>
              <a:t>E-commerce </a:t>
            </a:r>
            <a:r>
              <a:rPr dirty="0"/>
              <a:t>Customer </a:t>
            </a:r>
            <a:r>
              <a:rPr dirty="0" smtClean="0"/>
              <a:t>Support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dirty="0">
              <a:solidFill>
                <a:schemeClr val="tx1"/>
              </a:solidFill>
            </a:endParaRPr>
          </a:p>
          <a:p>
            <a:r>
              <a:rPr lang="en-IN" dirty="0" smtClean="0">
                <a:solidFill>
                  <a:schemeClr val="tx1"/>
                </a:solidFill>
              </a:rPr>
              <a:t>Sanjay Singh</a:t>
            </a:r>
          </a:p>
          <a:p>
            <a:r>
              <a:rPr lang="en-IN" dirty="0" smtClean="0">
                <a:solidFill>
                  <a:schemeClr val="tx1"/>
                </a:solidFill>
                <a:hlinkClick r:id="rId2"/>
              </a:rPr>
              <a:t>singhsanjay2974@gmail.com</a:t>
            </a:r>
            <a:endParaRPr lang="en-IN" dirty="0" smtClean="0">
              <a:solidFill>
                <a:schemeClr val="tx1"/>
              </a:solidFill>
            </a:endParaRPr>
          </a:p>
          <a:p>
            <a:r>
              <a:rPr lang="en-IN" dirty="0" smtClean="0">
                <a:solidFill>
                  <a:schemeClr val="tx1"/>
                </a:solidFill>
              </a:rPr>
              <a:t>Computer Science &amp; Engineering Department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UIET, CSJM University, Kanpur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Domain: Customer Support in E-commerce</a:t>
            </a:r>
          </a:p>
          <a:p>
            <a:r>
              <a:rPr dirty="0"/>
              <a:t>Problem: High volume of repetitive customer queries is overwhelming human agents and reducing customer satisfaction.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Define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Mostly </a:t>
            </a:r>
            <a:r>
              <a:rPr dirty="0" smtClean="0"/>
              <a:t>customer </a:t>
            </a:r>
            <a:r>
              <a:rPr dirty="0"/>
              <a:t>support queries are repetitive (e.g., order status, return policy)</a:t>
            </a:r>
          </a:p>
          <a:p>
            <a:r>
              <a:rPr dirty="0" smtClean="0"/>
              <a:t>Human </a:t>
            </a:r>
            <a:r>
              <a:rPr dirty="0"/>
              <a:t>agents face:</a:t>
            </a:r>
          </a:p>
          <a:p>
            <a:pPr marL="0" indent="0">
              <a:buNone/>
            </a:pPr>
            <a:r>
              <a:rPr lang="en-IN" dirty="0" smtClean="0"/>
              <a:t>         </a:t>
            </a:r>
            <a:r>
              <a:rPr dirty="0" smtClean="0"/>
              <a:t>  </a:t>
            </a:r>
            <a:r>
              <a:rPr dirty="0"/>
              <a:t>- Long queues</a:t>
            </a:r>
          </a:p>
          <a:p>
            <a:pPr marL="0" indent="0">
              <a:buNone/>
            </a:pPr>
            <a:r>
              <a:rPr lang="en-IN" dirty="0" smtClean="0"/>
              <a:t>          </a:t>
            </a:r>
            <a:r>
              <a:rPr dirty="0" smtClean="0"/>
              <a:t> </a:t>
            </a:r>
            <a:r>
              <a:rPr dirty="0"/>
              <a:t>- High operational cost</a:t>
            </a:r>
          </a:p>
          <a:p>
            <a:pPr marL="0" indent="0">
              <a:buNone/>
            </a:pPr>
            <a:r>
              <a:rPr lang="en-IN" dirty="0" smtClean="0"/>
              <a:t>          </a:t>
            </a:r>
            <a:r>
              <a:rPr dirty="0" smtClean="0"/>
              <a:t> </a:t>
            </a:r>
            <a:r>
              <a:rPr dirty="0"/>
              <a:t>- Inconsistent response quality</a:t>
            </a:r>
          </a:p>
          <a:p>
            <a:pPr marL="0" indent="0">
              <a:buNone/>
            </a:pPr>
            <a:r>
              <a:rPr lang="en-IN" dirty="0" smtClean="0"/>
              <a:t>          </a:t>
            </a:r>
            <a:r>
              <a:rPr dirty="0" smtClean="0"/>
              <a:t> </a:t>
            </a:r>
            <a:r>
              <a:rPr dirty="0"/>
              <a:t>- Decreased customer satisfaction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Proposed AI Agent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Name: Smart Support Assistant (SSA)</a:t>
            </a:r>
          </a:p>
          <a:p>
            <a:r>
              <a:rPr dirty="0"/>
              <a:t>Capabilities:</a:t>
            </a:r>
          </a:p>
          <a:p>
            <a:pPr marL="0" indent="0">
              <a:buNone/>
            </a:pPr>
            <a:r>
              <a:rPr lang="en-IN" dirty="0" smtClean="0"/>
              <a:t>        </a:t>
            </a:r>
            <a:r>
              <a:rPr dirty="0" smtClean="0"/>
              <a:t>- </a:t>
            </a:r>
            <a:r>
              <a:rPr dirty="0"/>
              <a:t>Real-time FAQ response using NLP</a:t>
            </a:r>
          </a:p>
          <a:p>
            <a:pPr marL="0" indent="0">
              <a:buNone/>
            </a:pPr>
            <a:r>
              <a:rPr lang="en-IN" dirty="0" smtClean="0"/>
              <a:t>        </a:t>
            </a:r>
            <a:r>
              <a:rPr dirty="0" smtClean="0"/>
              <a:t>- </a:t>
            </a:r>
            <a:r>
              <a:rPr dirty="0"/>
              <a:t>Live order tracking </a:t>
            </a:r>
            <a:r>
              <a:rPr dirty="0" smtClean="0"/>
              <a:t>integration</a:t>
            </a:r>
            <a:endParaRPr lang="en-IN" dirty="0" smtClean="0"/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</a:t>
            </a:r>
            <a:r>
              <a:rPr dirty="0" smtClean="0"/>
              <a:t>- </a:t>
            </a:r>
            <a:r>
              <a:rPr dirty="0"/>
              <a:t>Escalation to human agents when needed</a:t>
            </a:r>
          </a:p>
          <a:p>
            <a:pPr marL="0" indent="0">
              <a:buNone/>
            </a:pPr>
            <a:r>
              <a:rPr lang="en-IN" dirty="0" smtClean="0"/>
              <a:t>        </a:t>
            </a:r>
            <a:r>
              <a:rPr dirty="0" smtClean="0"/>
              <a:t>- </a:t>
            </a:r>
            <a:r>
              <a:rPr dirty="0"/>
              <a:t>Multilingual support</a:t>
            </a:r>
          </a:p>
          <a:p>
            <a:pPr marL="0" indent="0">
              <a:buNone/>
            </a:pPr>
            <a:r>
              <a:rPr lang="en-IN" dirty="0" smtClean="0"/>
              <a:t>        </a:t>
            </a:r>
            <a:r>
              <a:rPr dirty="0" smtClean="0"/>
              <a:t>- </a:t>
            </a:r>
            <a:r>
              <a:rPr dirty="0"/>
              <a:t>Learns from previous interactions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Tasks and Interactions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Query </a:t>
            </a:r>
            <a:r>
              <a:rPr dirty="0"/>
              <a:t>Handling: Text/voice input through </a:t>
            </a:r>
            <a:r>
              <a:rPr dirty="0" smtClean="0"/>
              <a:t>app/</a:t>
            </a:r>
            <a:r>
              <a:rPr dirty="0" err="1" smtClean="0"/>
              <a:t>websit</a:t>
            </a:r>
            <a:r>
              <a:rPr lang="en-IN" dirty="0" smtClean="0"/>
              <a:t>e/</a:t>
            </a:r>
            <a:r>
              <a:rPr lang="en-IN" dirty="0" err="1" smtClean="0"/>
              <a:t>Whatsapp</a:t>
            </a:r>
            <a:endParaRPr dirty="0"/>
          </a:p>
          <a:p>
            <a:r>
              <a:rPr dirty="0" smtClean="0"/>
              <a:t>Live </a:t>
            </a:r>
            <a:r>
              <a:rPr dirty="0"/>
              <a:t>Status Updates: Checks database for real-time delivery status</a:t>
            </a:r>
          </a:p>
          <a:p>
            <a:r>
              <a:rPr dirty="0" smtClean="0"/>
              <a:t>Conversational </a:t>
            </a:r>
            <a:r>
              <a:rPr dirty="0"/>
              <a:t>UI: Friendly and informative </a:t>
            </a:r>
            <a:r>
              <a:rPr dirty="0" err="1"/>
              <a:t>chatbot</a:t>
            </a:r>
            <a:r>
              <a:rPr dirty="0"/>
              <a:t> interface</a:t>
            </a:r>
          </a:p>
          <a:p>
            <a:r>
              <a:rPr dirty="0" smtClean="0"/>
              <a:t>Escalation</a:t>
            </a:r>
            <a:r>
              <a:rPr dirty="0"/>
              <a:t>: Passes complex queries to human agent with context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Measurable Impact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252105"/>
              </p:ext>
            </p:extLst>
          </p:nvPr>
        </p:nvGraphicFramePr>
        <p:xfrm>
          <a:off x="1613210" y="1865350"/>
          <a:ext cx="6096000" cy="2318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9717">
                  <a:extLst>
                    <a:ext uri="{9D8B030D-6E8A-4147-A177-3AD203B41FA5}">
                      <a16:colId xmlns:a16="http://schemas.microsoft.com/office/drawing/2014/main" val="3792541999"/>
                    </a:ext>
                  </a:extLst>
                </a:gridCol>
                <a:gridCol w="1774283">
                  <a:extLst>
                    <a:ext uri="{9D8B030D-6E8A-4147-A177-3AD203B41FA5}">
                      <a16:colId xmlns:a16="http://schemas.microsoft.com/office/drawing/2014/main" val="227969028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704175"/>
                    </a:ext>
                  </a:extLst>
                </a:gridCol>
              </a:tblGrid>
              <a:tr h="3978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Metric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Before AI Agent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After AI Agent</a:t>
                      </a: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363976"/>
                  </a:ext>
                </a:extLst>
              </a:tr>
              <a:tr h="3978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First Response Time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5-10 minutes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&lt;10 seconds</a:t>
                      </a: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094999"/>
                  </a:ext>
                </a:extLst>
              </a:tr>
              <a:tr h="3978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Customer Satisfaction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&lt;70%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&gt;90%</a:t>
                      </a: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812328"/>
                  </a:ext>
                </a:extLst>
              </a:tr>
              <a:tr h="397882">
                <a:tc>
                  <a:txBody>
                    <a:bodyPr/>
                    <a:lstStyle/>
                    <a:p>
                      <a:r>
                        <a:rPr lang="en-IN" dirty="0" smtClean="0"/>
                        <a:t>Agent Workload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100%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60%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41155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Bonus - User Interaction Sketch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/>
              <a:t>Modes:</a:t>
            </a:r>
          </a:p>
          <a:p>
            <a:pPr marL="0" indent="0">
              <a:buNone/>
            </a:pPr>
            <a:r>
              <a:rPr lang="en-IN" dirty="0" smtClean="0"/>
              <a:t>        </a:t>
            </a:r>
            <a:r>
              <a:rPr dirty="0" smtClean="0"/>
              <a:t>- </a:t>
            </a:r>
            <a:r>
              <a:rPr dirty="0"/>
              <a:t>Text: </a:t>
            </a:r>
            <a:r>
              <a:rPr dirty="0" err="1"/>
              <a:t>Chatbot</a:t>
            </a:r>
            <a:r>
              <a:rPr dirty="0"/>
              <a:t> on </a:t>
            </a:r>
            <a:r>
              <a:rPr dirty="0" smtClean="0"/>
              <a:t>website/app</a:t>
            </a:r>
            <a:endParaRPr lang="en-IN" dirty="0" smtClean="0"/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</a:t>
            </a:r>
            <a:r>
              <a:rPr dirty="0" smtClean="0"/>
              <a:t>- </a:t>
            </a:r>
            <a:r>
              <a:rPr dirty="0"/>
              <a:t>Voice: Mobile voice </a:t>
            </a:r>
            <a:r>
              <a:rPr dirty="0" smtClean="0"/>
              <a:t>assistant</a:t>
            </a:r>
            <a:endParaRPr lang="en-IN" dirty="0" smtClean="0"/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</a:t>
            </a:r>
            <a:r>
              <a:rPr dirty="0" smtClean="0"/>
              <a:t>- </a:t>
            </a:r>
            <a:r>
              <a:rPr dirty="0"/>
              <a:t>Messaging: WhatsApp, Messenger</a:t>
            </a:r>
          </a:p>
          <a:p>
            <a:endParaRPr dirty="0"/>
          </a:p>
          <a:p>
            <a:pPr marL="0" indent="0">
              <a:buNone/>
            </a:pPr>
            <a:r>
              <a:rPr dirty="0"/>
              <a:t>Example Interaction:</a:t>
            </a:r>
          </a:p>
          <a:p>
            <a:pPr marL="0" indent="0">
              <a:buNone/>
            </a:pPr>
            <a:r>
              <a:rPr lang="en-IN" dirty="0" smtClean="0"/>
              <a:t>        </a:t>
            </a:r>
            <a:r>
              <a:rPr sz="2600" dirty="0" smtClean="0"/>
              <a:t>User</a:t>
            </a:r>
            <a:r>
              <a:rPr sz="2600" dirty="0"/>
              <a:t>: "Where is my order #12345?"</a:t>
            </a:r>
          </a:p>
          <a:p>
            <a:pPr marL="0" indent="0">
              <a:buNone/>
            </a:pPr>
            <a:r>
              <a:rPr lang="en-IN" sz="2600" dirty="0" smtClean="0"/>
              <a:t>          </a:t>
            </a:r>
            <a:r>
              <a:rPr sz="2600" dirty="0" smtClean="0"/>
              <a:t>SSA</a:t>
            </a:r>
            <a:r>
              <a:rPr sz="2600" dirty="0"/>
              <a:t>: "Hi! Your order #12345 was shipped </a:t>
            </a:r>
            <a:r>
              <a:rPr lang="en-IN" sz="2600" dirty="0" smtClean="0"/>
              <a:t> </a:t>
            </a:r>
            <a:r>
              <a:rPr sz="2600" dirty="0" smtClean="0"/>
              <a:t>yesterday.</a:t>
            </a:r>
            <a:r>
              <a:rPr lang="en-IN" sz="2600" dirty="0"/>
              <a:t>"</a:t>
            </a:r>
            <a:endParaRPr sz="2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SSA </a:t>
            </a:r>
            <a:r>
              <a:rPr dirty="0"/>
              <a:t>reduces load on human agents by automating repetitive queries</a:t>
            </a:r>
          </a:p>
          <a:p>
            <a:r>
              <a:rPr dirty="0" smtClean="0"/>
              <a:t>Enhances </a:t>
            </a:r>
            <a:r>
              <a:rPr dirty="0"/>
              <a:t>customer satisfaction and reduces costs</a:t>
            </a:r>
          </a:p>
          <a:p>
            <a:r>
              <a:rPr dirty="0" smtClean="0"/>
              <a:t>Easily </a:t>
            </a:r>
            <a:r>
              <a:rPr dirty="0"/>
              <a:t>integrates with existing platforms</a:t>
            </a:r>
          </a:p>
          <a:p>
            <a:r>
              <a:rPr dirty="0" smtClean="0"/>
              <a:t>Scalable </a:t>
            </a:r>
            <a:r>
              <a:rPr dirty="0"/>
              <a:t>and self-improving over time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282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Smart Support Assistant for  E-commerce Customer Support</vt:lpstr>
      <vt:lpstr>Use Case</vt:lpstr>
      <vt:lpstr>Define the Problem</vt:lpstr>
      <vt:lpstr>Proposed AI Agent</vt:lpstr>
      <vt:lpstr>Tasks and Interactions</vt:lpstr>
      <vt:lpstr>Measurable Impact</vt:lpstr>
      <vt:lpstr>Bonus - User Interaction Sketch</vt:lpstr>
      <vt:lpstr>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Support Assistant for  E-commerce Customer Support</dc:title>
  <dc:subject/>
  <dc:creator>cse department</dc:creator>
  <cp:keywords/>
  <dc:description>generated using python-pptx</dc:description>
  <cp:lastModifiedBy>cse department</cp:lastModifiedBy>
  <cp:revision>4</cp:revision>
  <dcterms:created xsi:type="dcterms:W3CDTF">2013-01-27T09:14:16Z</dcterms:created>
  <dcterms:modified xsi:type="dcterms:W3CDTF">2025-06-23T06:37:55Z</dcterms:modified>
  <cp:category/>
</cp:coreProperties>
</file>