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8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7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7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5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2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3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3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8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2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175B-BD4A-401D-A8C5-8A60FCE778E1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36FE3-0905-4A3A-AF43-82D0F6FFB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6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Faculty </a:t>
            </a:r>
            <a:r>
              <a:rPr lang="en-US" dirty="0" smtClean="0"/>
              <a:t>Development Program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Date:23 June ,25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2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99" y="439616"/>
            <a:ext cx="11482754" cy="4801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1- Objective </a:t>
            </a:r>
            <a:r>
              <a:rPr lang="en-US" dirty="0" smtClean="0"/>
              <a:t>“ An Ai Agent for career Counselling “</a:t>
            </a:r>
          </a:p>
          <a:p>
            <a:r>
              <a:rPr lang="en-US" dirty="0" smtClean="0"/>
              <a:t>After completing Secondary education  in Science / Bio/ Commerce / Humanities stream ,most of the students find it very difficult , which course would be suitable for them.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2- Choose a use case </a:t>
            </a:r>
            <a:r>
              <a:rPr lang="en-US" dirty="0" smtClean="0"/>
              <a:t>– Education(  career Counselling)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3- Define the problem </a:t>
            </a:r>
            <a:r>
              <a:rPr lang="en-US" dirty="0" smtClean="0"/>
              <a:t>– At the age of 17-18 students can not make a decision regarding their career and they depend either friends circle or parents.</a:t>
            </a:r>
          </a:p>
          <a:p>
            <a:r>
              <a:rPr lang="en-US" dirty="0" smtClean="0"/>
              <a:t>Often parents impose their own desire that could not be completed due to some reason and want to carryout by their children.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4-Propose of AI Agent-   </a:t>
            </a:r>
            <a:r>
              <a:rPr lang="en-US" dirty="0" smtClean="0"/>
              <a:t>It will analyze the students capability and interest by using various method -  interaction , a small aptitude test and by  given  a small task . It main purpose is to extract the core interest  of student . Besides   will show the most of the courses in its website integrated with stream . So the user can get full information on a single platform.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Show </a:t>
            </a:r>
            <a:r>
              <a:rPr lang="en-US" smtClean="0">
                <a:solidFill>
                  <a:schemeClr val="accent2"/>
                </a:solidFill>
              </a:rPr>
              <a:t>the </a:t>
            </a:r>
            <a:r>
              <a:rPr lang="en-US" smtClean="0">
                <a:solidFill>
                  <a:schemeClr val="accent2"/>
                </a:solidFill>
              </a:rPr>
              <a:t>Impact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mtClean="0"/>
              <a:t>1 -A </a:t>
            </a:r>
            <a:r>
              <a:rPr lang="en-US" dirty="0" smtClean="0"/>
              <a:t>Course  with full of  enthusiasm will increase efficiency  and over all increase in money.</a:t>
            </a:r>
          </a:p>
          <a:p>
            <a:r>
              <a:rPr lang="en-US" dirty="0" smtClean="0"/>
              <a:t>2-Saving of time. Now student would not go from one course to another without any future perspective.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Bonus-  </a:t>
            </a:r>
            <a:r>
              <a:rPr lang="en-US" dirty="0" smtClean="0"/>
              <a:t>The website will interact  with students in text form either English or Hindi or in future may add regional languages. </a:t>
            </a:r>
          </a:p>
          <a:p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36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Faculty Development Program Assignment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Developmemt Programm Assignment</dc:title>
  <dc:creator>deep</dc:creator>
  <cp:lastModifiedBy>deep</cp:lastModifiedBy>
  <cp:revision>6</cp:revision>
  <dcterms:created xsi:type="dcterms:W3CDTF">2025-06-23T16:28:43Z</dcterms:created>
  <dcterms:modified xsi:type="dcterms:W3CDTF">2025-06-23T17:10:06Z</dcterms:modified>
</cp:coreProperties>
</file>