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7" d="100"/>
          <a:sy n="117" d="100"/>
        </p:scale>
        <p:origin x="-151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" y="182880"/>
            <a:ext cx="82296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800" b="1">
                <a:solidFill>
                  <a:srgbClr val="00467A"/>
                </a:solidFill>
              </a:defRPr>
            </a:pPr>
            <a:r>
              <a:rPr dirty="0"/>
              <a:t>AI Agent Business Case: Healthcare – Virtual Health Assistant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097280"/>
            <a:ext cx="8229600" cy="502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r>
              <a:rPr dirty="0"/>
              <a:t/>
            </a:r>
            <a:br>
              <a:rPr dirty="0"/>
            </a:br>
            <a:r>
              <a:rPr dirty="0"/>
              <a:t>🎯 </a:t>
            </a:r>
            <a:r>
              <a:rPr lang="en-IN" dirty="0" smtClean="0"/>
              <a:t>  </a:t>
            </a:r>
            <a:r>
              <a:rPr dirty="0" smtClean="0"/>
              <a:t>Problem</a:t>
            </a:r>
            <a:r>
              <a:rPr dirty="0"/>
              <a:t>:</a:t>
            </a:r>
            <a:br>
              <a:rPr dirty="0"/>
            </a:br>
            <a:r>
              <a:rPr dirty="0"/>
              <a:t>Clinics face high front-desk workload due to appointment scheduling and follow-ups, leading to delays and poor patient experience.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>🤖 </a:t>
            </a:r>
            <a:r>
              <a:rPr lang="en-IN" dirty="0" smtClean="0"/>
              <a:t>  </a:t>
            </a:r>
            <a:r>
              <a:rPr dirty="0" smtClean="0"/>
              <a:t>Proposed </a:t>
            </a:r>
            <a:r>
              <a:rPr dirty="0"/>
              <a:t>AI Agent:</a:t>
            </a:r>
            <a:br>
              <a:rPr dirty="0"/>
            </a:br>
            <a:r>
              <a:rPr dirty="0"/>
              <a:t>Virtual Health Assistant (</a:t>
            </a:r>
            <a:r>
              <a:rPr dirty="0" err="1"/>
              <a:t>chatbot</a:t>
            </a:r>
            <a:r>
              <a:rPr dirty="0"/>
              <a:t> on website &amp; </a:t>
            </a:r>
            <a:r>
              <a:rPr dirty="0" err="1"/>
              <a:t>WhatsApp</a:t>
            </a:r>
            <a:r>
              <a:rPr dirty="0"/>
              <a:t>) that books, reschedules, reminds, and follows up with patients. Handles FAQs.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>📊 </a:t>
            </a:r>
            <a:r>
              <a:rPr lang="en-IN" dirty="0" smtClean="0"/>
              <a:t>  </a:t>
            </a:r>
            <a:r>
              <a:rPr dirty="0" smtClean="0"/>
              <a:t>Measurable </a:t>
            </a:r>
            <a:r>
              <a:rPr dirty="0"/>
              <a:t>Impact:</a:t>
            </a:r>
            <a:br>
              <a:rPr dirty="0"/>
            </a:br>
            <a:r>
              <a:rPr dirty="0"/>
              <a:t>• 30% reduction in missed appointments (via reminders)</a:t>
            </a:r>
            <a:br>
              <a:rPr dirty="0"/>
            </a:br>
            <a:r>
              <a:rPr dirty="0"/>
              <a:t>• 40% reduction in front-desk workload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>🗨️ </a:t>
            </a:r>
            <a:r>
              <a:rPr dirty="0" smtClean="0"/>
              <a:t>User </a:t>
            </a:r>
            <a:r>
              <a:rPr dirty="0"/>
              <a:t>Interaction (Bonus):</a:t>
            </a:r>
            <a:br>
              <a:rPr dirty="0"/>
            </a:br>
            <a:r>
              <a:rPr dirty="0"/>
              <a:t>Patients interact via chat (text/voice) using prompts like “Book appointment with Dr. Mehta” or “Cancel my visit.”</a:t>
            </a:r>
            <a:br>
              <a:rPr dirty="0"/>
            </a:b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user</cp:lastModifiedBy>
  <cp:revision>2</cp:revision>
  <dcterms:created xsi:type="dcterms:W3CDTF">2013-01-27T09:14:16Z</dcterms:created>
  <dcterms:modified xsi:type="dcterms:W3CDTF">2025-06-27T09:56:45Z</dcterms:modified>
  <cp:category/>
</cp:coreProperties>
</file>