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4107-E5FF-7FD0-EC3A-118C7CD84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98C1F0-6939-D69D-AAD9-ECC4BF92B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93A13-A3C5-CE93-1AF4-2A7A83D2A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C67B3-0A19-984B-D1A7-EB1F8FBBE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1B2-1E18-6FFE-B9E1-130072A6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324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11A27-B9FB-2D6E-C1FC-43F42116E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FCD65-E150-D2AE-2BEA-3C1805D3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32BD-E282-60B2-1C20-5010BA502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DB8E-635A-9586-B8F9-50D7051E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1A6881-202A-6B48-2946-05C9D26E6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8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C2402-2CC6-6F45-7353-B7E9374A3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32A57-EA2E-F583-7EDC-941BFAD83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AED1-A438-B829-99F1-F31C61D55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1DFB3-4062-8DF9-D7B8-BF55750B3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F158F-B1FA-6F38-E268-458D2296C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945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4CB80-BB90-F450-A3F3-872AFC0D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ACA6F-E519-1CFC-69FA-21E4A35B7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F8F47E-4014-1652-8E47-B4D54B9F5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09182-B661-A2CF-0CBD-6F24343F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1FE56-0101-A20D-A937-CF5EA0AA5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87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0CBDB-CF7F-98F7-F3B5-2CE365EAF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DA2628-1401-A2A8-CDEA-C14E3210E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D6685-D92C-3BBF-86E3-909AA50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66456-6327-F501-5B5F-0B572338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666440-23C6-B6EF-5DFF-C93C575A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60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C00A-8A3B-CEBF-FE1B-8999CD5B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839D9-B4C5-7FAD-5ED5-D1B7ABBCF2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A9B44-0DF2-2EDE-24AA-13B1985C1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BC3E5-B20B-87F3-9570-A37FF0D16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EF5A6-2DDF-363C-5B41-B812EB6DC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544A3-B784-7858-E4F5-5972884CA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162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561B2-9BE3-6153-1C91-EBEE2B1B9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EF7C3-2A0E-6EEC-C755-7F1AAA7ED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9DC05-F402-7AD9-352D-37627ACF6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18547-6E9F-F270-977D-29FCA9A49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090CB1-C534-993E-BAEC-41F2E79666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5A7AAF-745E-FFA3-6071-BAF026BE3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634BCA-607D-B3AE-237D-7113F42B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A60F52-238B-638F-5B16-C01DEA52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5892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1E8B8-F450-D39D-EC65-9D1EEF93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79B55-54C4-E558-9209-33DA3FC49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1AC24-B01B-8D40-0924-1804C9E66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021E0-8913-5741-B6B4-DB92D921A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634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5C1A-93EE-E43A-1D5A-074ADF5D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FE690-8318-2BA7-8672-7FA43129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B1514-2359-5570-99AF-8E8BEB640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068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336E-FA0E-0A31-E4EC-C6296A11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E6FD8-42E0-8F63-D564-D184793B5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796E90-CE76-0143-DA53-9CFAC671B6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BE084-8416-D08C-6416-FA41FAAA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AFC78-CF55-A3D4-2A95-9A11ACBF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102615-A99A-3C8B-7FF8-DA28D628F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28457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F048B-1A7A-E40B-FCFC-0ACC51228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C3F88D-6630-F277-3305-BAA8D920EE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5FCF4-AD9B-8AE9-0F6C-C443B3E7DE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E824D-7DBD-457A-2722-9E4C90835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FD8831-7EAD-9911-3D15-932800E7F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6669B8-9EDF-6E5C-260D-6C8E0B063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4226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EFD18-25BF-574B-2572-A18DEC884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C6D25-2F1E-449F-3247-61FB8F791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375EE-C802-7AA3-75E3-B78324D39F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1439-C483-4B10-A205-DC49B5411FC7}" type="datetimeFigureOut">
              <a:rPr lang="en-IN" smtClean="0"/>
              <a:t>12-06-2025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D7B5A-BABE-2034-BF64-89AD0B6957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EACC-5204-F288-C1AF-70D802EFF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47790-C5F3-4826-A440-05250AAC586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113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C74CF-337E-BBC8-FD42-32BFD25D9F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9AA949-04B1-234E-C72E-49BB91D9B9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59777-3687-7A4A-B9AD-731A0B338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9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38CBE-7B65-5B97-A91A-165250BE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59580-B804-AFF8-02DA-D54F89574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8DA22-8E5B-899A-2850-A00512150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39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25F0B-CE4E-67AA-4A97-E862142D3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FCB74-094D-D6DC-3311-2A92375038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D3AA0A-127F-FEBF-D50F-F2E3A5ACED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6100CA-1740-47FA-577C-8D0C8AF2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8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AB3A6-60B6-0781-1508-504ABE76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F81BE05-F6AD-A8B4-70F4-676A9F33D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C9BAC6-CC12-1611-A0BD-B82B0472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3"/>
            <a:ext cx="12192000" cy="684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70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873A-2D74-4468-8168-56797E9E9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4B065-A5B9-7FC0-78E4-337E13E3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314486-6AFE-313E-0923-50D5C2FA4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"/>
            <a:ext cx="12192000" cy="685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97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5E00B-A96B-EEFC-9BF0-46529FA27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BAEC1-F4AB-C207-ECBA-74A880676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71299B-AD51-4C91-CEF1-76357E2CD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320"/>
            <a:ext cx="12192000" cy="680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71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94998-5E41-233B-C867-AF029A3B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4B70D-25BE-83A3-B9E5-F6FEA9C2BC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B76E83-9EE5-6A58-8467-7E5A43C1A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93"/>
            <a:ext cx="12192000" cy="685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33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8BA8C-B9DD-F623-67D6-955984F5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A461B-5E6D-4B6A-6A83-7BAC4A118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E54B75-4F75-B72B-B59A-296F169A6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3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892DC-E542-193F-CDD6-AE56F7B89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E7F0C-6343-0A30-8DDF-5ED208D3B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9FA214-5349-7152-9CA8-B08437E61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0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63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81D3-8F3A-93F1-BB96-5C925FB6B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01B69-CD40-84C7-A474-B48405712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B44EE-3CF8-43D1-7102-EA9F75BC3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80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Aryan_ Dahiya</dc:creator>
  <cp:lastModifiedBy>Aryan_ Dahiya</cp:lastModifiedBy>
  <cp:revision>3</cp:revision>
  <dcterms:created xsi:type="dcterms:W3CDTF">2025-06-12T04:36:33Z</dcterms:created>
  <dcterms:modified xsi:type="dcterms:W3CDTF">2025-06-12T04:41:48Z</dcterms:modified>
</cp:coreProperties>
</file>